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5" r:id="rId4"/>
    <p:sldId id="263" r:id="rId5"/>
    <p:sldId id="270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77" r:id="rId15"/>
    <p:sldId id="280" r:id="rId16"/>
    <p:sldId id="278" r:id="rId17"/>
    <p:sldId id="279" r:id="rId18"/>
    <p:sldId id="281" r:id="rId19"/>
    <p:sldId id="282" r:id="rId20"/>
    <p:sldId id="269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01" autoAdjust="0"/>
    <p:restoredTop sz="94660"/>
  </p:normalViewPr>
  <p:slideViewPr>
    <p:cSldViewPr snapToGrid="0">
      <p:cViewPr varScale="1">
        <p:scale>
          <a:sx n="72" d="100"/>
          <a:sy n="72" d="100"/>
        </p:scale>
        <p:origin x="-81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10E10-390E-436E-9788-846D73E7A752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FD441-C575-45DD-83FB-5BCC316F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5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2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4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tiff"/><Relationship Id="rId7" Type="http://schemas.openxmlformats.org/officeDocument/2006/relationships/image" Target="../media/image2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11" Type="http://schemas.openxmlformats.org/officeDocument/2006/relationships/image" Target="../media/image25.png"/><Relationship Id="rId5" Type="http://schemas.openxmlformats.org/officeDocument/2006/relationships/image" Target="../media/image20.tiff"/><Relationship Id="rId10" Type="http://schemas.openxmlformats.org/officeDocument/2006/relationships/image" Target="../media/image24.png"/><Relationship Id="rId4" Type="http://schemas.openxmlformats.org/officeDocument/2006/relationships/image" Target="../media/image19.tiff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Introducing Bounded Rationality to Lakeland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Huayi</a:t>
            </a:r>
            <a:r>
              <a:rPr lang="en-US" dirty="0" smtClean="0"/>
              <a:t> </a:t>
            </a:r>
            <a:r>
              <a:rPr lang="en-US" dirty="0"/>
              <a:t>Lin, </a:t>
            </a:r>
            <a:r>
              <a:rPr lang="en-US" dirty="0" err="1"/>
              <a:t>Enver</a:t>
            </a:r>
            <a:r>
              <a:rPr lang="en-US" dirty="0"/>
              <a:t> Miguel, and Claire McIlvennie</a:t>
            </a:r>
          </a:p>
        </p:txBody>
      </p:sp>
    </p:spTree>
    <p:extLst>
      <p:ext uri="{BB962C8B-B14F-4D97-AF65-F5344CB8AC3E}">
        <p14:creationId xmlns:p14="http://schemas.microsoft.com/office/powerpoint/2010/main" val="33555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1036" y="3230477"/>
            <a:ext cx="473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After: </a:t>
            </a:r>
            <a:r>
              <a:rPr lang="en-US" dirty="0" smtClean="0"/>
              <a:t>Introduced a switch for variability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036" y="3650093"/>
            <a:ext cx="3465292" cy="11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3: Memory of Agents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[maybe add]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0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1: Neighborhoods with Movement</a:t>
            </a:r>
          </a:p>
          <a:p>
            <a:r>
              <a:rPr lang="en-US" dirty="0" smtClean="0"/>
              <a:t>Experiment 2: Neighborhoods with Flocking</a:t>
            </a:r>
          </a:p>
          <a:p>
            <a:r>
              <a:rPr lang="en-US" dirty="0" smtClean="0"/>
              <a:t>Experiment 3: Variability in Utility Preferences (Gamma)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3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1: Neighborhood Size +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51" r="5032"/>
          <a:stretch/>
        </p:blipFill>
        <p:spPr>
          <a:xfrm>
            <a:off x="217154" y="1690688"/>
            <a:ext cx="6026589" cy="504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" r="6567"/>
          <a:stretch/>
        </p:blipFill>
        <p:spPr>
          <a:xfrm>
            <a:off x="6096000" y="1718914"/>
            <a:ext cx="5882186" cy="5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1b: </a:t>
            </a:r>
            <a:r>
              <a:rPr lang="en-US" dirty="0"/>
              <a:t>Neighborhood Size + Speed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85" b="3881"/>
          <a:stretch/>
        </p:blipFill>
        <p:spPr>
          <a:xfrm>
            <a:off x="5846428" y="1369396"/>
            <a:ext cx="6081715" cy="548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582" b="5075"/>
          <a:stretch/>
        </p:blipFill>
        <p:spPr>
          <a:xfrm>
            <a:off x="0" y="1369396"/>
            <a:ext cx="6215031" cy="55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Neighborhood + Flocking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64" y="2040835"/>
            <a:ext cx="7110206" cy="427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35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84" b="4876"/>
          <a:stretch/>
        </p:blipFill>
        <p:spPr>
          <a:xfrm>
            <a:off x="4558353" y="365125"/>
            <a:ext cx="6963770" cy="64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79" r="2638" b="4677"/>
          <a:stretch/>
        </p:blipFill>
        <p:spPr>
          <a:xfrm>
            <a:off x="4155348" y="191072"/>
            <a:ext cx="8018459" cy="65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7" y="322485"/>
            <a:ext cx="3971499" cy="2636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6" y="320063"/>
            <a:ext cx="3996519" cy="2639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145" y="320063"/>
            <a:ext cx="3922018" cy="2639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254" y="3708560"/>
            <a:ext cx="3988933" cy="2673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63" y="3708561"/>
            <a:ext cx="3929964" cy="2673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64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Reminder: Model formulation</a:t>
            </a:r>
            <a:endParaRPr lang="en-US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9743" y="2034715"/>
            <a:ext cx="10842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Fish population: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Standard logistic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growth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Gold mine: non-renewable resource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have mining and fishing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skills </a:t>
            </a:r>
            <a:endParaRPr lang="en-US" sz="3600" dirty="0">
              <a:latin typeface="Arial Hebrew" charset="-79"/>
              <a:ea typeface="Arial Hebrew" charset="-79"/>
              <a:cs typeface="Arial Hebrew" charset="-79"/>
            </a:endParaRP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derive income from mining and 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   selling surplus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fish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Utility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of agents: Income and Leisure 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(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subsistence and leisure needs). </a:t>
            </a:r>
            <a:endParaRPr lang="en-US" sz="36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961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xmlns:p14="http://schemas.microsoft.com/office/powerpoint/2010/main" spd="slow" advTm="625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a simple model can generate unexpected results.</a:t>
            </a:r>
          </a:p>
          <a:p>
            <a:r>
              <a:rPr lang="en-US" dirty="0" smtClean="0"/>
              <a:t>Add bias sampling of the information, memory, competition into </a:t>
            </a:r>
            <a:r>
              <a:rPr lang="en-US" smtClean="0"/>
              <a:t>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7200" smtClean="0"/>
          </a:p>
          <a:p>
            <a:pPr marL="0" indent="0" algn="ctr">
              <a:buNone/>
            </a:pPr>
            <a:r>
              <a:rPr lang="en-US" altLang="zh-CN" sz="7200" smtClean="0"/>
              <a:t>Thank </a:t>
            </a:r>
            <a:r>
              <a:rPr lang="en-US" altLang="zh-CN" sz="7200" dirty="0" smtClean="0"/>
              <a:t>you!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03081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7315200" y="2667000"/>
            <a:ext cx="0" cy="3505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105400" y="32004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repetition</a:t>
            </a:r>
            <a:endParaRPr lang="en-GB" altLang="en-US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7492621" y="3065691"/>
            <a:ext cx="23622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d</a:t>
            </a:r>
            <a:r>
              <a:rPr lang="en-GB" altLang="en-US" sz="3200" dirty="0" smtClean="0">
                <a:latin typeface="Arial" charset="0"/>
              </a:rPr>
              <a:t>eliberate </a:t>
            </a:r>
            <a:r>
              <a:rPr lang="en-GB" altLang="en-US" sz="2000" dirty="0" smtClean="0">
                <a:latin typeface="Arial" charset="0"/>
              </a:rPr>
              <a:t>(optimize)</a:t>
            </a:r>
            <a:endParaRPr lang="en-GB" altLang="en-US" sz="2000" dirty="0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029200" y="48006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imitation</a:t>
            </a:r>
            <a:endParaRPr lang="en-GB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7467600" y="4583668"/>
            <a:ext cx="2286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social </a:t>
            </a:r>
            <a:r>
              <a:rPr lang="en-GB" altLang="en-US" sz="3200" dirty="0" smtClean="0">
                <a:latin typeface="Arial" charset="0"/>
              </a:rPr>
              <a:t>comparison </a:t>
            </a:r>
            <a:r>
              <a:rPr lang="en-GB" altLang="en-US" sz="2000" dirty="0" smtClean="0">
                <a:latin typeface="Arial" charset="0"/>
              </a:rPr>
              <a:t>(inquire)</a:t>
            </a:r>
            <a:endParaRPr lang="en-GB" altLang="en-US" sz="2000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6172200" y="19050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satisfaction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2743200" y="40386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uncertainty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029200" y="1981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3810000" y="5029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8610600" y="2057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3810000" y="32766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667000" y="152400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600" dirty="0">
                <a:latin typeface="Arial" charset="0"/>
              </a:rPr>
              <a:t>Four cognitive processing styles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953000" y="2743200"/>
            <a:ext cx="2286000" cy="1600200"/>
          </a:xfrm>
          <a:prstGeom prst="rect">
            <a:avLst/>
          </a:prstGeom>
          <a:noFill/>
          <a:ln w="1047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7391400" y="2743200"/>
            <a:ext cx="2286000" cy="1600200"/>
          </a:xfrm>
          <a:prstGeom prst="rect">
            <a:avLst/>
          </a:prstGeom>
          <a:noFill/>
          <a:ln w="104775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4953000" y="4495800"/>
            <a:ext cx="2286000" cy="1600200"/>
          </a:xfrm>
          <a:prstGeom prst="rect">
            <a:avLst/>
          </a:prstGeom>
          <a:noFill/>
          <a:ln w="104775">
            <a:solidFill>
              <a:srgbClr val="FFCC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7391400" y="4495800"/>
            <a:ext cx="2286000" cy="1600200"/>
          </a:xfrm>
          <a:prstGeom prst="rect">
            <a:avLst/>
          </a:prstGeom>
          <a:noFill/>
          <a:ln w="1047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5943600" y="990601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Aspiration level</a:t>
            </a:r>
            <a:endParaRPr lang="en-GB" altLang="en-US"/>
          </a:p>
        </p:txBody>
      </p:sp>
      <p:sp>
        <p:nvSpPr>
          <p:cNvPr id="4119" name="Text Box 23"/>
          <p:cNvSpPr txBox="1">
            <a:spLocks noChangeArrowheads="1"/>
          </p:cNvSpPr>
          <p:nvPr/>
        </p:nvSpPr>
        <p:spPr bwMode="auto">
          <a:xfrm>
            <a:off x="887104" y="990601"/>
            <a:ext cx="3837296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Uncertainty</a:t>
            </a:r>
          </a:p>
          <a:p>
            <a:pPr>
              <a:spcBef>
                <a:spcPct val="50000"/>
              </a:spcBef>
            </a:pPr>
            <a:r>
              <a:rPr lang="en-GB" altLang="en-US" sz="2800" dirty="0">
                <a:latin typeface="Arial" charset="0"/>
              </a:rPr>
              <a:t>tolerance</a:t>
            </a:r>
            <a:endParaRPr lang="en-GB" altLang="en-US" dirty="0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7162800" y="144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>
            <a:off x="2362200" y="2133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23622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2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8740" y="1825625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8740" y="3590273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</a:t>
            </a:r>
            <a:r>
              <a:rPr lang="en-US" dirty="0" smtClean="0"/>
              <a:t>:  Spatially Distributed Agents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504"/>
            <a:ext cx="1723416" cy="1707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70997"/>
            <a:ext cx="16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5069006" y="2197290"/>
            <a:ext cx="690349" cy="40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</a:t>
            </a:r>
            <a:r>
              <a:rPr lang="en-US" smtClean="0"/>
              <a:t>the world does a turtle learn from?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957" b="10795"/>
          <a:stretch/>
        </p:blipFill>
        <p:spPr>
          <a:xfrm>
            <a:off x="5568286" y="4094328"/>
            <a:ext cx="1498600" cy="518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66166" y="4046384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Turtles move towards similar others re: fishing and mining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465</Words>
  <Application>Microsoft Office PowerPoint</Application>
  <PresentationFormat>自定义</PresentationFormat>
  <Paragraphs>79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Theme</vt:lpstr>
      <vt:lpstr>Introducing Bounded Rationality to Lakeland</vt:lpstr>
      <vt:lpstr>Reminder: Model formulation</vt:lpstr>
      <vt:lpstr>PowerPoint 演示文稿</vt:lpstr>
      <vt:lpstr>Project 2: Expanding the Model</vt:lpstr>
      <vt:lpstr>Project 2: Expanding the Model</vt:lpstr>
      <vt:lpstr>Modification 1: Spatial</vt:lpstr>
      <vt:lpstr>Modification 1: Spatial</vt:lpstr>
      <vt:lpstr>Modification 1: Spatial</vt:lpstr>
      <vt:lpstr>Modification 1: Spatial</vt:lpstr>
      <vt:lpstr>Modification 2: Variability in Utility Function</vt:lpstr>
      <vt:lpstr>Modification 2: Variability in Utility Function</vt:lpstr>
      <vt:lpstr>Modification 3: Memory of Agents </vt:lpstr>
      <vt:lpstr>Analyses</vt:lpstr>
      <vt:lpstr>Experiment 1: Neighborhood Size + Speed</vt:lpstr>
      <vt:lpstr>Experiment 1b: Neighborhood Size + Speed</vt:lpstr>
      <vt:lpstr>Experiment 2: Neighborhood + Flocking</vt:lpstr>
      <vt:lpstr>Experiment 3:  Varying Utility  Preferences (   )</vt:lpstr>
      <vt:lpstr>Experiment 3:  Varying Utility  Preferences (   )</vt:lpstr>
      <vt:lpstr>PowerPoint 演示文稿</vt:lpstr>
      <vt:lpstr>Conclusions and Future Modifications</vt:lpstr>
      <vt:lpstr>PowerPoint 演示文稿</vt:lpstr>
    </vt:vector>
  </TitlesOfParts>
  <Company>Arizona State University OKED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creator>Marco Janssen</dc:creator>
  <cp:lastModifiedBy>Huayi</cp:lastModifiedBy>
  <cp:revision>30</cp:revision>
  <dcterms:created xsi:type="dcterms:W3CDTF">2018-01-01T18:06:48Z</dcterms:created>
  <dcterms:modified xsi:type="dcterms:W3CDTF">2018-01-07T20:03:32Z</dcterms:modified>
</cp:coreProperties>
</file>